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13" r:id="rId2"/>
    <p:sldId id="314" r:id="rId3"/>
    <p:sldId id="315" r:id="rId4"/>
    <p:sldId id="316" r:id="rId5"/>
    <p:sldId id="308" r:id="rId6"/>
    <p:sldId id="30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20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633046"/>
            <a:ext cx="7045570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5" y="515816"/>
            <a:ext cx="7473935" cy="56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2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2" y="762000"/>
            <a:ext cx="7753865" cy="538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0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3" y="879232"/>
            <a:ext cx="7116647" cy="540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0" y="480646"/>
            <a:ext cx="1413729" cy="96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110154" y="668214"/>
            <a:ext cx="5416062" cy="8557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Buổi sáng của em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" y="1676401"/>
            <a:ext cx="6928339" cy="46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16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4</Words>
  <Application>Microsoft Office PowerPoint</Application>
  <PresentationFormat>On-screen Show (4:3)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83</cp:revision>
  <dcterms:created xsi:type="dcterms:W3CDTF">2020-08-06T11:51:30Z</dcterms:created>
  <dcterms:modified xsi:type="dcterms:W3CDTF">2020-08-20T16:28:14Z</dcterms:modified>
</cp:coreProperties>
</file>